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1" r:id="rId3"/>
  </p:sldIdLst>
  <p:sldSz cx="12192000" cy="6858000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85DFE33-43CA-4AA2-9F13-93D7E9185E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ED105A1-4487-4398-87E0-845FF8B6DA8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0D11510-9E08-49EC-A0E5-C9A21BEE46F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667530F-3AE3-453E-8622-4EF97B581E7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5A8E8D7-158E-460B-9344-A7A861079F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48646EA-93BE-4358-9F69-635A4A9B70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D01335F-6935-420A-B366-4EE2BD11FA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EF25CE3-51B3-46B9-9B63-0C9E5B4416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781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94F80C3-36C0-45FD-B107-C6BD6BFF37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88F113FD-4069-4E7A-BC2E-F26D6D7791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6067226-D832-45EA-AD6B-7D4044578C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2157C557-9B16-43E6-9092-FC5FDD7793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C93B2-162A-9C9E-68AE-5E65768A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DEE3B9D-5F3B-F564-0E74-C60509606D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0BFB87C-C5D3-447D-BC50-7645B4CEFA52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6BF5BD9-27B4-58E6-D10E-61E0A6824D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7813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64CE792-4495-04F7-5DC3-371828C42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0263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39D0D-0C21-C832-EBF8-A8A644A22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147DAEB-F9B2-ADE2-80A9-ADBEC9319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0BFB87C-C5D3-447D-BC50-7645B4CEFA52}" type="slidenum">
              <a:rPr lang="en-US" altLang="ja-JP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55FC5E0-E42F-19D5-E5E8-27918C4518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7813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8567C13-688C-01D6-F4F6-BBC1B6C3A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9546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B70A26-7D0F-4C00-9902-A0486F0B0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794267-58AB-4432-8968-A4DD1571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8B00C5-C92B-4E04-BD2A-F9DC8D318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67666-55E5-4BE6-9480-947681268A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286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EAF15B-B475-490B-9F52-0ABE6D5C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24CBA1A-34DD-4A62-9971-9A578E77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E511BC-5FA1-4C45-8E78-D3F80821F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5DFAD-D304-4CC5-9C87-B13A105B1B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584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020117-8E7E-4F8F-9C8F-15F1F84D8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A06AF6-B7A2-4C13-8CF8-09FB4609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AA4091-67E3-4E1F-951C-81E6EFEA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C1A13-6881-4C0C-B7B4-FDCC63D973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523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47B83C-66D6-4DD8-8E31-217C1681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7CC05B-DCB3-4E95-B497-7D5125CD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6AF5AE-C779-4415-8536-87F427AAC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4D1B4-2432-4535-8CCB-122615D629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540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A25391-578E-46FE-BF94-6ACE37D4A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D9AE43-CFA2-45F7-B81A-DCD69A728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F3EEA9-AE3A-478E-9522-8BA492B4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25CCE-A4AD-46BF-A6C7-79207D3804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866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9F37B1C-E800-406B-A00C-3EC031EC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E25EC7E-C9B2-4575-BF22-B1AAC71F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92C71A-6FEC-4428-8F24-76D97A12B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3E0FB-435D-4FA2-87D1-F611E3A47D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466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1DCF801-EB54-43B1-AB17-AF3D306C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6D09355-81BD-4A12-BC69-0834CCAE4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C44A34A-5807-41AF-ACFE-A45459D55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275D-BF53-4173-B118-A545CF7C11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162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9E56780-81BA-4D6E-97AD-3424C839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938882F-F4C1-4983-8365-1D560E15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EC01506-E4F2-4EE2-92DB-1AFF0A42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41136-342F-4650-87D3-ACD358840B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932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3E2F594-51E2-42A9-AC0F-86E9839F0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4B43EE8-DAEC-40B0-8232-61D0FD759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408D764-A4AB-46F6-978F-E17590E7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11BD9-DB35-46D0-857D-532419D189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127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D915F9E-46F5-4AE4-9D85-440DFD91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3F7557-E8C2-4CEB-A93D-1026BBB40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4A3B2A4-6031-45C1-B127-EAA3B09F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60F0E-50F3-4062-954B-15352083BA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638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CEEDEB-9D96-4CF8-98D6-FF81C082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E2740F5-89FE-468F-A48E-8F3CB8568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4DB8536-49EF-4E48-864B-4A6FD8719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CCA58-39DB-4D59-A894-45AA2C20A2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36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EBE8A41-6995-4E9E-9C70-1F9916CB36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AB0AFFE-9BA5-490E-94E9-921DE10772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0A9C1F-6D46-471D-B501-E2517CF180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D02F85-8E2D-4B45-B23A-0A46285C6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2F78D4-2656-48D8-8EFA-A4C298584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68F1456-D9F0-43F9-8DD2-045B38963B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247FA-6935-0F11-EEBA-F7B2AE422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C72D4D6-9DB8-1793-8F75-6F77AD45C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153" y="1680363"/>
            <a:ext cx="10935696" cy="2444209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1800" b="1" dirty="0">
                <a:latin typeface="Arial" panose="020B0604020202020204" pitchFamily="34" charset="0"/>
              </a:rPr>
              <a:t>The 36</a:t>
            </a:r>
            <a:r>
              <a:rPr lang="en-US" altLang="ja-JP" sz="1800" b="1" baseline="30000" dirty="0">
                <a:latin typeface="Arial" panose="020B0604020202020204" pitchFamily="34" charset="0"/>
              </a:rPr>
              <a:t>th</a:t>
            </a:r>
            <a:r>
              <a:rPr lang="en-US" altLang="ja-JP" sz="1800" b="1" dirty="0">
                <a:latin typeface="Arial" panose="020B0604020202020204" pitchFamily="34" charset="0"/>
              </a:rPr>
              <a:t> Japanese Society of Cardiovascular Imaging and Dynamics</a:t>
            </a:r>
            <a:r>
              <a:rPr lang="ja-JP" altLang="en-US" sz="1800" b="1" dirty="0">
                <a:latin typeface="Arial" panose="020B0604020202020204" pitchFamily="34" charset="0"/>
              </a:rPr>
              <a:t> </a:t>
            </a:r>
            <a:r>
              <a:rPr lang="en-US" altLang="ja-JP" sz="1800" b="1" dirty="0">
                <a:latin typeface="Arial" panose="020B0604020202020204" pitchFamily="34" charset="0"/>
              </a:rPr>
              <a:t>/ FRIENDS Live 2026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ja-JP" altLang="en-US" sz="1400" b="1" dirty="0">
                <a:latin typeface="Arial" panose="020B0604020202020204" pitchFamily="34" charset="0"/>
              </a:rPr>
              <a:t>　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Institution</a:t>
            </a:r>
            <a: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：○○○○</a:t>
            </a:r>
            <a:b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en-US" altLang="ja-JP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Name</a:t>
            </a:r>
            <a: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：○○○○</a:t>
            </a:r>
            <a:endParaRPr lang="en-US" altLang="ja-JP" sz="2400" b="1" dirty="0">
              <a:solidFill>
                <a:schemeClr val="accent1"/>
              </a:solidFill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EAB68C3-5420-4384-BF2E-645A5A452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4394447"/>
            <a:ext cx="8642350" cy="2036516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74AAE3D-677C-6699-14F9-E7B88D7342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17" y="310101"/>
            <a:ext cx="4465648" cy="110038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6D4E339-86E3-FB89-913D-A1F95E470F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724" y="474180"/>
            <a:ext cx="4718659" cy="922514"/>
          </a:xfrm>
          <a:prstGeom prst="rect">
            <a:avLst/>
          </a:prstGeom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7D2636F5-C260-33FC-92DC-FE29B7687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861" y="4830763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en-US" altLang="ja-JP" b="1" dirty="0">
                <a:latin typeface="Arial" panose="020B0604020202020204" pitchFamily="34" charset="0"/>
              </a:rPr>
              <a:t>I have no conflict-of-interest to disclose.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800" b="1" i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6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BF064-A186-2A2B-51A1-FF31A1ECC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05B1023-F08F-649F-F8ED-00AD6A45A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153" y="1300855"/>
            <a:ext cx="10935696" cy="1864121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1800" b="1" dirty="0">
                <a:latin typeface="Arial" panose="020B0604020202020204" pitchFamily="34" charset="0"/>
              </a:rPr>
              <a:t>The 36</a:t>
            </a:r>
            <a:r>
              <a:rPr lang="en-US" altLang="ja-JP" sz="1800" b="1" baseline="30000" dirty="0">
                <a:latin typeface="Arial" panose="020B0604020202020204" pitchFamily="34" charset="0"/>
              </a:rPr>
              <a:t>th</a:t>
            </a:r>
            <a:r>
              <a:rPr lang="en-US" altLang="ja-JP" sz="1800" b="1" dirty="0">
                <a:latin typeface="Arial" panose="020B0604020202020204" pitchFamily="34" charset="0"/>
              </a:rPr>
              <a:t> Japanese Society of Cardiovascular Imaging and Dynamics</a:t>
            </a:r>
            <a:r>
              <a:rPr lang="ja-JP" altLang="en-US" sz="1800" b="1" dirty="0">
                <a:latin typeface="Arial" panose="020B0604020202020204" pitchFamily="34" charset="0"/>
              </a:rPr>
              <a:t> </a:t>
            </a:r>
            <a:r>
              <a:rPr lang="en-US" altLang="ja-JP" sz="1800" b="1" dirty="0">
                <a:latin typeface="Arial" panose="020B0604020202020204" pitchFamily="34" charset="0"/>
              </a:rPr>
              <a:t>/ FRIENDS Live 2026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ja-JP" altLang="en-US" sz="1400" b="1" dirty="0">
                <a:latin typeface="Arial" panose="020B0604020202020204" pitchFamily="34" charset="0"/>
              </a:rPr>
              <a:t>　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Institution</a:t>
            </a:r>
            <a: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：○○○○</a:t>
            </a:r>
            <a:b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en-US" altLang="ja-JP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Name</a:t>
            </a:r>
            <a:r>
              <a:rPr lang="ja-JP" alt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：○○○○</a:t>
            </a:r>
            <a:endParaRPr lang="en-US" altLang="ja-JP" sz="2400" b="1" dirty="0">
              <a:solidFill>
                <a:schemeClr val="accent1"/>
              </a:solidFill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684029E1-96D6-8516-14AD-864F382DC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4394447"/>
            <a:ext cx="8642350" cy="2036516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33D92E0-B375-8ED8-6DD6-3A4D1E702F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673" y="310101"/>
            <a:ext cx="3597523" cy="8864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94505DD-B694-1290-A8C6-8B9695D0B7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803" y="474180"/>
            <a:ext cx="3597524" cy="703328"/>
          </a:xfrm>
          <a:prstGeom prst="rect">
            <a:avLst/>
          </a:prstGeom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895AD5BC-5787-FE30-ABEC-800B5E2C3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3429000"/>
            <a:ext cx="8640763" cy="339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100" dirty="0">
                <a:latin typeface="Arial" charset="0"/>
              </a:rPr>
              <a:t>The following financial conflict-of-interests are associated with the presenter.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2100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(1) Consultant / adviser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　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(2) Stock holdings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　　　　　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(3) Patents / licenses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　　　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(4) Honoraria		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　　　　 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Pharma A, pharma B, ....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(5) Writing payment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　　　　　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(6) Research grants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	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Pharma A, pharma B, ....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(7) Scholarship funds		Pharma A, pharma B, ....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(8) Endowed chair</a:t>
            </a:r>
            <a:r>
              <a:rPr lang="ja-JP" altLang="en-US" sz="2400" dirty="0">
                <a:solidFill>
                  <a:schemeClr val="accent1"/>
                </a:solidFill>
                <a:latin typeface="Arial" charset="0"/>
              </a:rPr>
              <a:t>　		</a:t>
            </a: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Pharma A, pharma B, ....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(9) Gifts				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(10) Employment		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Arial" charset="0"/>
              </a:rPr>
              <a:t>(11) Drug/reagent donation	None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1200" b="1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390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189</Words>
  <PresentationFormat>ワイド画面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テーマ</vt:lpstr>
      <vt:lpstr>The 36th Japanese Society of Cardiovascular Imaging and Dynamics / FRIENDS Live 2026 　 Institution：○○○○ Name：○○○○</vt:lpstr>
      <vt:lpstr>The 36th Japanese Society of Cardiovascular Imaging and Dynamics / FRIENDS Live 2026 　 Institution：○○○○ Name：○○○○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2000-09-04T17:39:07Z</dcterms:created>
  <dcterms:modified xsi:type="dcterms:W3CDTF">2026-01-16T08:45:07Z</dcterms:modified>
</cp:coreProperties>
</file>